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12192000" cy="6858000"/>
  <p:notesSz cx="7104063" cy="10234613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  <a:srgbClr val="ABABAB"/>
    <a:srgbClr val="B4B4B4"/>
    <a:srgbClr val="C2C2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7FC818D-152E-456C-B99B-F2380BB9F4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6DA96B60-8EE6-4CEC-AC62-C0F1898DC2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74B4C628-80B8-4191-84E0-605607E03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1E884-C8DB-4E13-9EC1-99C27BE42265}" type="datetimeFigureOut">
              <a:rPr lang="es-CR" smtClean="0"/>
              <a:t>20/1/2023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9BDB397F-6112-460B-B277-2F0997A41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E32AF7DE-1E31-4988-A146-492132ABE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FD72A-ED7A-40E9-978A-CC40C06AA320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621598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F40AE20-D448-49D7-B20A-29E01BD18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2F7BC6D7-44B5-44AB-B9A9-E0C64FAC0A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9DE1EFFB-C9F8-4088-9324-11382D38E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1E884-C8DB-4E13-9EC1-99C27BE42265}" type="datetimeFigureOut">
              <a:rPr lang="es-CR" smtClean="0"/>
              <a:t>20/1/2023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5817DC45-CBA3-4CEE-B492-39339B6BA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FFDBF6E2-8EA3-4933-8652-58C0A9848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FD72A-ED7A-40E9-978A-CC40C06AA320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484655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7F530035-C054-4D4F-96D0-DF72C740A9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0D83284B-4AD5-43C8-B0AF-C5D6CC5C60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DA2E9662-381A-462D-9948-B967F012C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1E884-C8DB-4E13-9EC1-99C27BE42265}" type="datetimeFigureOut">
              <a:rPr lang="es-CR" smtClean="0"/>
              <a:t>20/1/2023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AF7AC089-16DB-4DC1-A2EB-D31B0CAE2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F1CB82D0-FD0E-422A-BBFA-09118172F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FD72A-ED7A-40E9-978A-CC40C06AA320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014480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97AD056-9038-42BD-9F17-DC851336F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703E8FD4-A574-4786-AC76-449B905E1E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E53B875B-8742-404C-BD05-A2DC1E042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1E884-C8DB-4E13-9EC1-99C27BE42265}" type="datetimeFigureOut">
              <a:rPr lang="es-CR" smtClean="0"/>
              <a:t>20/1/2023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A356A1A7-0DBE-41A3-8FB4-7BE49D576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586D5132-CBF5-4DAE-B10E-029A3EC85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FD72A-ED7A-40E9-978A-CC40C06AA320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123086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448A6E3-8A5C-4C59-A396-435063B4F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D55962AC-9844-4C48-84ED-53EC75F99F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9CA615FE-FE48-481A-8535-36D0D3626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1E884-C8DB-4E13-9EC1-99C27BE42265}" type="datetimeFigureOut">
              <a:rPr lang="es-CR" smtClean="0"/>
              <a:t>20/1/2023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F393F80B-B6AC-4CA9-BA4F-F0D73BF99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B64A87F2-D380-4AFD-812B-92425152A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FD72A-ED7A-40E9-978A-CC40C06AA320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065390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F5DDD87-AB39-465F-8354-09524AE7F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BAD70070-E420-44CD-BD65-A8EEC0C7AC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DBB5BC05-6CB5-4D14-B448-0B660C9B52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45096C6F-F487-4FC0-B0E8-AE94DF2FD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1E884-C8DB-4E13-9EC1-99C27BE42265}" type="datetimeFigureOut">
              <a:rPr lang="es-CR" smtClean="0"/>
              <a:t>20/1/2023</a:t>
            </a:fld>
            <a:endParaRPr lang="es-C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85DD2D7F-0E84-4B5A-B8F5-C5FF15FA6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3A4E68D3-7D44-441D-ACBC-6BEC1DE8F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FD72A-ED7A-40E9-978A-CC40C06AA320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463314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B204BD7-B5C3-4B99-BD89-C353814E8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BABC3435-BAB4-42FE-9EBE-5CE7AF782D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C6F6ECAD-5E45-43AF-9B28-BC06CAE632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F1685316-A229-4BC1-9491-5331AE736B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FA71516C-82DB-4446-B8E2-5F5E676285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A210DF3D-4CC8-4B43-BAE1-3EF17EABB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1E884-C8DB-4E13-9EC1-99C27BE42265}" type="datetimeFigureOut">
              <a:rPr lang="es-CR" smtClean="0"/>
              <a:t>20/1/2023</a:t>
            </a:fld>
            <a:endParaRPr lang="es-C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25D907CF-FCFE-459A-8623-323E3CA12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D71CE15D-F052-47D0-95A4-368AE3D05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FD72A-ED7A-40E9-978A-CC40C06AA320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358326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C4E4555-B897-4ACB-A082-FE65D0426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DCEC3446-CBBF-47F9-8261-B48430E33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1E884-C8DB-4E13-9EC1-99C27BE42265}" type="datetimeFigureOut">
              <a:rPr lang="es-CR" smtClean="0"/>
              <a:t>20/1/2023</a:t>
            </a:fld>
            <a:endParaRPr lang="es-C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911540EC-E684-40E3-B80E-ADE061A40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79048D9A-C818-4DA5-8DFB-46694D846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FD72A-ED7A-40E9-978A-CC40C06AA320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50728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21207E81-BC9E-414F-A62A-CB2761C5B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1E884-C8DB-4E13-9EC1-99C27BE42265}" type="datetimeFigureOut">
              <a:rPr lang="es-CR" smtClean="0"/>
              <a:t>20/1/2023</a:t>
            </a:fld>
            <a:endParaRPr lang="es-C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0AED0C02-6A65-48AE-9B1C-F6FF8E7CD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2896AC53-4F72-4495-88E0-BB58BE176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FD72A-ED7A-40E9-978A-CC40C06AA320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873526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B9E31B4-7FFD-4C1E-B357-3BB5E4AE3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CA673D5E-985F-41EB-B587-8348517653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1041D7C8-5AC7-4529-BF1E-409A9EDD86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57850A97-08B8-4A03-BF9B-B7D103CDB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1E884-C8DB-4E13-9EC1-99C27BE42265}" type="datetimeFigureOut">
              <a:rPr lang="es-CR" smtClean="0"/>
              <a:t>20/1/2023</a:t>
            </a:fld>
            <a:endParaRPr lang="es-C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B2AC689C-1CC4-41E4-A63F-98D56936B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8581799A-0677-4239-84BD-0C6E0002B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FD72A-ED7A-40E9-978A-CC40C06AA320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779376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2DC8A49-7817-46DC-957C-1F7651E4A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2AF96441-A3C0-4D28-9C47-211E5FE287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DEB3CA98-8EBD-4E74-88EF-54955B6763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70F15168-A897-4432-9771-943E7780A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1E884-C8DB-4E13-9EC1-99C27BE42265}" type="datetimeFigureOut">
              <a:rPr lang="es-CR" smtClean="0"/>
              <a:t>20/1/2023</a:t>
            </a:fld>
            <a:endParaRPr lang="es-C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3BEA4548-90CD-4EFA-8DD1-5E6B2C12C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680CD669-CFAD-4E4A-B414-4772276DD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FD72A-ED7A-40E9-978A-CC40C06AA320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0188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3999AABF-FD37-44D8-B211-896C38F0C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420D7778-2B53-4759-BDC6-6605CAF8A4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6A9B32F7-23AF-448F-8A76-4020239A75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1E884-C8DB-4E13-9EC1-99C27BE42265}" type="datetimeFigureOut">
              <a:rPr lang="es-CR" smtClean="0"/>
              <a:t>20/1/2023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539DA01C-D1B6-4672-8A55-63D3E06019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515D9B18-2694-4CBE-A2B0-E46FF623FA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FD72A-ED7A-40E9-978A-CC40C06AA320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884981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83;p16">
            <a:extLst>
              <a:ext uri="{FF2B5EF4-FFF2-40B4-BE49-F238E27FC236}">
                <a16:creationId xmlns:a16="http://schemas.microsoft.com/office/drawing/2014/main" xmlns="" id="{08420339-8B92-0721-EDC7-D48377985EBC}"/>
              </a:ext>
            </a:extLst>
          </p:cNvPr>
          <p:cNvSpPr/>
          <p:nvPr/>
        </p:nvSpPr>
        <p:spPr>
          <a:xfrm>
            <a:off x="-3049" y="5590014"/>
            <a:ext cx="12192000" cy="1267986"/>
          </a:xfrm>
          <a:custGeom>
            <a:avLst/>
            <a:gdLst/>
            <a:ahLst/>
            <a:cxnLst/>
            <a:rect l="l" t="t" r="r" b="b"/>
            <a:pathLst>
              <a:path w="10062844" h="11308715" extrusionOk="0">
                <a:moveTo>
                  <a:pt x="0" y="11308556"/>
                </a:moveTo>
                <a:lnTo>
                  <a:pt x="10062510" y="11308556"/>
                </a:lnTo>
                <a:lnTo>
                  <a:pt x="10062510" y="0"/>
                </a:lnTo>
                <a:lnTo>
                  <a:pt x="0" y="0"/>
                </a:lnTo>
                <a:lnTo>
                  <a:pt x="0" y="11308556"/>
                </a:lnTo>
                <a:close/>
              </a:path>
            </a:pathLst>
          </a:custGeom>
          <a:solidFill>
            <a:srgbClr val="000042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endParaRPr dirty="0">
              <a:solidFill>
                <a:srgbClr val="00006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Título 41">
            <a:extLst>
              <a:ext uri="{FF2B5EF4-FFF2-40B4-BE49-F238E27FC236}">
                <a16:creationId xmlns:a16="http://schemas.microsoft.com/office/drawing/2014/main" xmlns="" id="{6DF965AF-509E-0EE7-F512-98485E994330}"/>
              </a:ext>
            </a:extLst>
          </p:cNvPr>
          <p:cNvSpPr txBox="1">
            <a:spLocks/>
          </p:cNvSpPr>
          <p:nvPr/>
        </p:nvSpPr>
        <p:spPr>
          <a:xfrm>
            <a:off x="115260" y="94235"/>
            <a:ext cx="7735977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378" eaLnBrk="0" fontAlgn="base" hangingPunct="0">
              <a:spcAft>
                <a:spcPct val="0"/>
              </a:spcAft>
            </a:pPr>
            <a:r>
              <a:rPr lang="es-ES" sz="2000" b="1" dirty="0">
                <a:solidFill>
                  <a:srgbClr val="002060"/>
                </a:solidFill>
                <a:latin typeface="Google Sans"/>
              </a:rPr>
              <a:t>Se requiere personal para trabajar en </a:t>
            </a:r>
            <a:r>
              <a:rPr lang="es-ES" sz="2400" b="1" dirty="0">
                <a:solidFill>
                  <a:srgbClr val="ED2939"/>
                </a:solidFill>
                <a:latin typeface="Google Sans"/>
              </a:rPr>
              <a:t>Moravia</a:t>
            </a:r>
          </a:p>
          <a:p>
            <a:pPr defTabSz="914378" eaLnBrk="0" fontAlgn="base" hangingPunct="0">
              <a:spcAft>
                <a:spcPct val="0"/>
              </a:spcAft>
            </a:pPr>
            <a:r>
              <a:rPr lang="es-ES" sz="2000" b="1" dirty="0">
                <a:solidFill>
                  <a:srgbClr val="002060"/>
                </a:solidFill>
                <a:latin typeface="Google Sans"/>
              </a:rPr>
              <a:t>Forma parte de nuestro equipo de trabajo como </a:t>
            </a:r>
            <a:r>
              <a:rPr lang="es-ES" sz="2400" b="1" dirty="0">
                <a:solidFill>
                  <a:srgbClr val="ED2939"/>
                </a:solidFill>
                <a:latin typeface="Google Sans"/>
              </a:rPr>
              <a:t>Auxiliar de Bodega</a:t>
            </a:r>
            <a:endParaRPr lang="es-ES" altLang="es-CR" sz="2000" b="1" dirty="0">
              <a:solidFill>
                <a:srgbClr val="002060"/>
              </a:solidFill>
              <a:latin typeface="Google Sans"/>
            </a:endParaRPr>
          </a:p>
        </p:txBody>
      </p:sp>
      <p:sp>
        <p:nvSpPr>
          <p:cNvPr id="11" name="Google Shape;209;p22">
            <a:extLst>
              <a:ext uri="{FF2B5EF4-FFF2-40B4-BE49-F238E27FC236}">
                <a16:creationId xmlns:a16="http://schemas.microsoft.com/office/drawing/2014/main" xmlns="" id="{B7175FD2-6380-33DD-11E4-7DF1CF68F6DC}"/>
              </a:ext>
            </a:extLst>
          </p:cNvPr>
          <p:cNvSpPr txBox="1"/>
          <p:nvPr/>
        </p:nvSpPr>
        <p:spPr>
          <a:xfrm>
            <a:off x="5062361" y="1069520"/>
            <a:ext cx="6891131" cy="4668884"/>
          </a:xfrm>
          <a:prstGeom prst="rect">
            <a:avLst/>
          </a:prstGeom>
        </p:spPr>
        <p:txBody>
          <a:bodyPr spcFirstLastPara="1" vert="horz" lIns="91440" tIns="45720" rIns="91440" bIns="45720" rtlCol="0" anchorCtr="0">
            <a:normAutofit/>
          </a:bodyPr>
          <a:lstStyle/>
          <a:p>
            <a:pPr algn="just">
              <a:lnSpc>
                <a:spcPct val="90000"/>
              </a:lnSpc>
              <a:spcAft>
                <a:spcPts val="600"/>
              </a:spcAft>
            </a:pPr>
            <a:r>
              <a:rPr lang="en-US" sz="1500" b="1" dirty="0">
                <a:solidFill>
                  <a:srgbClr val="002060"/>
                </a:solidFill>
                <a:sym typeface="Trebuchet MS"/>
              </a:rPr>
              <a:t>Responsabilidades: </a:t>
            </a:r>
          </a:p>
          <a:p>
            <a:pPr marL="285750" lvl="0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s-CR" sz="1400" dirty="0">
                <a:solidFill>
                  <a:srgbClr val="002060"/>
                </a:solidFill>
              </a:rPr>
              <a:t>Remoción de etiquetas en desuso y etiquetado de racks y mezzaninne.</a:t>
            </a:r>
          </a:p>
          <a:p>
            <a:pPr marL="285750" lvl="0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s-CR" sz="1400" dirty="0">
                <a:solidFill>
                  <a:srgbClr val="002060"/>
                </a:solidFill>
              </a:rPr>
              <a:t>Recolección de datos manual y registro en el máster data de códigos de barra.</a:t>
            </a:r>
          </a:p>
          <a:p>
            <a:pPr marL="285750" lvl="0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s-CR" sz="1400" dirty="0">
                <a:solidFill>
                  <a:srgbClr val="002060"/>
                </a:solidFill>
              </a:rPr>
              <a:t>Alisto, chequeo y despacho de materiales, equipos, componentes y producto terminado. </a:t>
            </a:r>
          </a:p>
          <a:p>
            <a:pPr marL="285750" lvl="0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s-CR" sz="1400" dirty="0">
                <a:solidFill>
                  <a:srgbClr val="002060"/>
                </a:solidFill>
              </a:rPr>
              <a:t>Recibo, chequeo y acomodo de materiales.</a:t>
            </a:r>
          </a:p>
          <a:p>
            <a:pPr marL="285750" lvl="0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s-CR" sz="1400" dirty="0">
                <a:solidFill>
                  <a:srgbClr val="002060"/>
                </a:solidFill>
              </a:rPr>
              <a:t>Mantener el sistema actualizado (sub-inventarios, localizaciones, recibos, etc)  </a:t>
            </a:r>
          </a:p>
          <a:p>
            <a:pPr marL="285750" lvl="0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s-CR" sz="1400" dirty="0">
                <a:solidFill>
                  <a:srgbClr val="002060"/>
                </a:solidFill>
              </a:rPr>
              <a:t>Velar por el seguimiento de clasificación, orden y limpieza de las bodegas.</a:t>
            </a:r>
          </a:p>
          <a:p>
            <a:pPr marL="285750" lvl="0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s-CR" sz="1400" dirty="0">
                <a:solidFill>
                  <a:srgbClr val="002060"/>
                </a:solidFill>
              </a:rPr>
              <a:t>Custodiar del inventario de componentes, equipos y producto terminado. </a:t>
            </a:r>
          </a:p>
          <a:p>
            <a:pPr marL="285750" lvl="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CR" sz="1400" dirty="0">
                <a:solidFill>
                  <a:srgbClr val="002060"/>
                </a:solidFill>
              </a:rPr>
              <a:t>Realizar de inventarios cíclicos y físicos cuando estos se programen. </a:t>
            </a:r>
          </a:p>
          <a:p>
            <a:pPr marL="57150" algn="just">
              <a:lnSpc>
                <a:spcPct val="90000"/>
              </a:lnSpc>
              <a:buClr>
                <a:srgbClr val="002060"/>
              </a:buClr>
            </a:pPr>
            <a:endParaRPr lang="es-ES" sz="1500" dirty="0">
              <a:solidFill>
                <a:srgbClr val="002060"/>
              </a:solidFill>
              <a:sym typeface="Trebuchet MS"/>
            </a:endParaRPr>
          </a:p>
          <a:p>
            <a:pPr algn="just">
              <a:lnSpc>
                <a:spcPct val="90000"/>
              </a:lnSpc>
              <a:spcAft>
                <a:spcPts val="600"/>
              </a:spcAft>
            </a:pPr>
            <a:r>
              <a:rPr lang="en-US" sz="1500" b="1" dirty="0">
                <a:solidFill>
                  <a:srgbClr val="002060"/>
                </a:solidFill>
                <a:sym typeface="Trebuchet MS"/>
              </a:rPr>
              <a:t>Requisitos:</a:t>
            </a:r>
          </a:p>
          <a:p>
            <a:pPr marL="285750" lvl="0" indent="-285750" algn="just">
              <a:lnSpc>
                <a:spcPct val="117000"/>
              </a:lnSpc>
              <a:buFont typeface="Arial" panose="020B0604020202020204" pitchFamily="34" charset="0"/>
              <a:buChar char="•"/>
            </a:pPr>
            <a:r>
              <a:rPr lang="es-CR" sz="1400" dirty="0">
                <a:solidFill>
                  <a:srgbClr val="002060"/>
                </a:solidFill>
              </a:rPr>
              <a:t>Tercer año de secundaria (Deseable)</a:t>
            </a:r>
          </a:p>
          <a:p>
            <a:pPr marL="285750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s-CR" sz="1400" dirty="0">
                <a:solidFill>
                  <a:srgbClr val="002060"/>
                </a:solidFill>
              </a:rPr>
              <a:t>Uso de paquetes computacionales (Word, Excel, Outlook)</a:t>
            </a:r>
          </a:p>
          <a:p>
            <a:pPr marL="285750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s-CR" sz="1400" dirty="0">
                <a:solidFill>
                  <a:srgbClr val="002060"/>
                </a:solidFill>
              </a:rPr>
              <a:t>Carnet de vacunación COVID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CR" sz="1400" dirty="0">
                <a:solidFill>
                  <a:srgbClr val="002060"/>
                </a:solidFill>
              </a:rPr>
              <a:t>Experiencia demostrada en bodega mayor a un año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sz="1500" b="1" dirty="0">
                <a:solidFill>
                  <a:srgbClr val="002060"/>
                </a:solidFill>
              </a:rPr>
              <a:t>Competencias: </a:t>
            </a:r>
          </a:p>
          <a:p>
            <a:pPr marL="285750" indent="-285750" algn="just">
              <a:lnSpc>
                <a:spcPct val="90000"/>
              </a:lnSpc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s-ES" sz="1400" dirty="0">
                <a:solidFill>
                  <a:srgbClr val="002060"/>
                </a:solidFill>
              </a:rPr>
              <a:t>Comunicación y cooperación, proactividad, iniciativa, orientado al servicio.</a:t>
            </a:r>
            <a:endParaRPr lang="es-ES" sz="1400" dirty="0">
              <a:solidFill>
                <a:srgbClr val="002060"/>
              </a:solidFill>
              <a:sym typeface="Trebuchet MS"/>
            </a:endParaRP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xmlns="" id="{7281100D-EB62-2E55-0245-931C0476C10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8566" y="94235"/>
            <a:ext cx="1708174" cy="700895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xmlns="" id="{161938D7-196A-F86F-3FCC-DEF73D6ACC9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6693" y="-88000"/>
            <a:ext cx="1484977" cy="1122886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xmlns="" id="{20F82AE3-6C7F-D139-7F4C-52B05842BD7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4488" y="187000"/>
            <a:ext cx="1188200" cy="714706"/>
          </a:xfrm>
          <a:prstGeom prst="rect">
            <a:avLst/>
          </a:prstGeom>
        </p:spPr>
      </p:pic>
      <p:sp>
        <p:nvSpPr>
          <p:cNvPr id="3" name="Google Shape;209;p22">
            <a:extLst>
              <a:ext uri="{FF2B5EF4-FFF2-40B4-BE49-F238E27FC236}">
                <a16:creationId xmlns:a16="http://schemas.microsoft.com/office/drawing/2014/main" xmlns="" id="{27992950-6A58-A91E-4B2D-74D7870A7018}"/>
              </a:ext>
            </a:extLst>
          </p:cNvPr>
          <p:cNvSpPr txBox="1"/>
          <p:nvPr/>
        </p:nvSpPr>
        <p:spPr>
          <a:xfrm>
            <a:off x="381248" y="5086260"/>
            <a:ext cx="11423406" cy="14870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617467" rIns="0" bIns="0" anchor="t" anchorCtr="0">
            <a:noAutofit/>
          </a:bodyPr>
          <a:lstStyle/>
          <a:p>
            <a:pPr algn="ctr">
              <a:spcAft>
                <a:spcPts val="600"/>
              </a:spcAft>
              <a:buClr>
                <a:srgbClr val="002060"/>
              </a:buClr>
            </a:pPr>
            <a:r>
              <a:rPr lang="es-ES" sz="1600" dirty="0">
                <a:solidFill>
                  <a:schemeClr val="bg1"/>
                </a:solidFill>
              </a:rPr>
              <a:t>La sede esta ubicada en Moravia. </a:t>
            </a:r>
          </a:p>
          <a:p>
            <a:pPr algn="ctr">
              <a:spcAft>
                <a:spcPts val="600"/>
              </a:spcAft>
              <a:buClr>
                <a:srgbClr val="002060"/>
              </a:buClr>
            </a:pPr>
            <a:r>
              <a:rPr lang="es-ES" sz="1600" dirty="0">
                <a:solidFill>
                  <a:schemeClr val="bg1"/>
                </a:solidFill>
                <a:sym typeface="Trebuchet MS"/>
              </a:rPr>
              <a:t>Interesados pueden llamar y enviar el curriculum a los números- WhatsApp </a:t>
            </a:r>
            <a:r>
              <a:rPr lang="es-ES" sz="2000" b="1" dirty="0">
                <a:solidFill>
                  <a:schemeClr val="bg1"/>
                </a:solidFill>
                <a:sym typeface="Trebuchet MS"/>
              </a:rPr>
              <a:t>7110-8516 o al 7110-8560</a:t>
            </a:r>
            <a:r>
              <a:rPr lang="es-ES" sz="1600" dirty="0">
                <a:solidFill>
                  <a:schemeClr val="bg1"/>
                </a:solidFill>
                <a:sym typeface="Trebuchet MS"/>
              </a:rPr>
              <a:t> </a:t>
            </a:r>
            <a:r>
              <a:rPr lang="es-ES" sz="1600" dirty="0">
                <a:solidFill>
                  <a:schemeClr val="bg1"/>
                </a:solidFill>
              </a:rPr>
              <a:t>e</a:t>
            </a:r>
            <a:r>
              <a:rPr lang="es-ES" sz="1600" b="1" dirty="0">
                <a:solidFill>
                  <a:schemeClr val="bg1"/>
                </a:solidFill>
              </a:rPr>
              <a:t> </a:t>
            </a:r>
            <a:r>
              <a:rPr lang="es-ES" sz="1600" dirty="0">
                <a:solidFill>
                  <a:schemeClr val="bg1"/>
                </a:solidFill>
              </a:rPr>
              <a:t>indica el nombre del puesto y lugar en el asunto del correo:  </a:t>
            </a:r>
            <a:r>
              <a:rPr lang="es-ES" sz="2400" b="1" dirty="0">
                <a:solidFill>
                  <a:srgbClr val="ED2939"/>
                </a:solidFill>
              </a:rPr>
              <a:t>tuempleo.eulencr@eulen.com </a:t>
            </a:r>
            <a:endParaRPr lang="es-ES" sz="2400" b="1" dirty="0">
              <a:solidFill>
                <a:srgbClr val="002060"/>
              </a:solidFill>
              <a:sym typeface="Trebuchet MS"/>
            </a:endParaRPr>
          </a:p>
          <a:p>
            <a:pPr algn="ctr">
              <a:lnSpc>
                <a:spcPct val="115000"/>
              </a:lnSpc>
              <a:spcAft>
                <a:spcPts val="600"/>
              </a:spcAft>
              <a:buClr>
                <a:srgbClr val="FF0000"/>
              </a:buClr>
            </a:pPr>
            <a:endParaRPr lang="es-ES" sz="1600" dirty="0">
              <a:solidFill>
                <a:srgbClr val="002663"/>
              </a:solidFill>
            </a:endParaRPr>
          </a:p>
          <a:p>
            <a:pPr algn="ctr">
              <a:spcAft>
                <a:spcPts val="600"/>
              </a:spcAft>
            </a:pPr>
            <a:r>
              <a:rPr lang="es-ES" sz="1600" dirty="0">
                <a:solidFill>
                  <a:srgbClr val="002663"/>
                </a:solidFill>
              </a:rPr>
              <a:t> </a:t>
            </a:r>
            <a:endParaRPr lang="es-CR" sz="1600" dirty="0">
              <a:solidFill>
                <a:srgbClr val="002663"/>
              </a:solidFill>
              <a:sym typeface="Trebuchet MS"/>
            </a:endParaRPr>
          </a:p>
          <a:p>
            <a:pPr algn="ctr">
              <a:lnSpc>
                <a:spcPct val="115000"/>
              </a:lnSpc>
              <a:spcAft>
                <a:spcPts val="600"/>
              </a:spcAft>
              <a:buClr>
                <a:srgbClr val="FF0000"/>
              </a:buClr>
            </a:pPr>
            <a:endParaRPr lang="es-CR" sz="1600" dirty="0">
              <a:solidFill>
                <a:srgbClr val="002663"/>
              </a:solidFill>
              <a:sym typeface="Trebuchet MS"/>
            </a:endParaRPr>
          </a:p>
          <a:p>
            <a:pPr algn="ctr">
              <a:lnSpc>
                <a:spcPct val="115000"/>
              </a:lnSpc>
              <a:spcAft>
                <a:spcPts val="600"/>
              </a:spcAft>
              <a:buClr>
                <a:srgbClr val="FF0000"/>
              </a:buClr>
            </a:pPr>
            <a:endParaRPr lang="es-CR" sz="1600" dirty="0">
              <a:solidFill>
                <a:srgbClr val="002663"/>
              </a:solidFill>
              <a:sym typeface="Trebuchet MS"/>
            </a:endParaRPr>
          </a:p>
          <a:p>
            <a:pPr algn="ctr">
              <a:lnSpc>
                <a:spcPct val="115000"/>
              </a:lnSpc>
              <a:spcAft>
                <a:spcPts val="600"/>
              </a:spcAft>
              <a:buClr>
                <a:srgbClr val="FF0000"/>
              </a:buClr>
            </a:pPr>
            <a:endParaRPr lang="es-CR" sz="1600" dirty="0">
              <a:solidFill>
                <a:srgbClr val="002663"/>
              </a:solidFill>
              <a:sym typeface="Trebuchet MS"/>
            </a:endParaRPr>
          </a:p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s-CR" sz="1600" dirty="0">
                <a:solidFill>
                  <a:srgbClr val="002663"/>
                </a:solidFill>
                <a:ea typeface="Trebuchet MS"/>
                <a:cs typeface="Trebuchet MS"/>
                <a:sym typeface="Trebuchet MS"/>
              </a:rPr>
              <a:t> </a:t>
            </a:r>
          </a:p>
          <a:p>
            <a:pPr algn="ctr">
              <a:lnSpc>
                <a:spcPct val="115000"/>
              </a:lnSpc>
              <a:spcAft>
                <a:spcPts val="600"/>
              </a:spcAft>
            </a:pPr>
            <a:endParaRPr lang="es-CR" sz="1600" dirty="0">
              <a:solidFill>
                <a:srgbClr val="002663"/>
              </a:solidFill>
              <a:ea typeface="Trebuchet MS"/>
              <a:cs typeface="Trebuchet MS"/>
              <a:sym typeface="Trebuchet MS"/>
            </a:endParaRPr>
          </a:p>
          <a:p>
            <a:pPr algn="ctr">
              <a:lnSpc>
                <a:spcPct val="115000"/>
              </a:lnSpc>
              <a:spcAft>
                <a:spcPts val="600"/>
              </a:spcAft>
            </a:pPr>
            <a:endParaRPr lang="es-CR" sz="1600" dirty="0">
              <a:solidFill>
                <a:srgbClr val="002663"/>
              </a:solidFill>
              <a:ea typeface="Trebuchet MS"/>
              <a:cs typeface="Trebuchet MS"/>
              <a:sym typeface="Trebuchet MS"/>
            </a:endParaRPr>
          </a:p>
          <a:p>
            <a:pPr algn="ctr">
              <a:lnSpc>
                <a:spcPct val="115000"/>
              </a:lnSpc>
              <a:spcAft>
                <a:spcPts val="600"/>
              </a:spcAft>
            </a:pPr>
            <a:endParaRPr lang="es-CR" sz="1600" dirty="0">
              <a:solidFill>
                <a:srgbClr val="002663"/>
              </a:solidFill>
              <a:ea typeface="Trebuchet MS"/>
              <a:cs typeface="Trebuchet MS"/>
              <a:sym typeface="Trebuchet MS"/>
            </a:endParaRPr>
          </a:p>
          <a:p>
            <a:pPr algn="ctr">
              <a:lnSpc>
                <a:spcPct val="115000"/>
              </a:lnSpc>
              <a:spcAft>
                <a:spcPts val="600"/>
              </a:spcAft>
            </a:pPr>
            <a:endParaRPr lang="es-CR" sz="1600" dirty="0">
              <a:solidFill>
                <a:srgbClr val="002663"/>
              </a:solidFill>
              <a:ea typeface="Trebuchet MS"/>
              <a:cs typeface="Trebuchet MS"/>
              <a:sym typeface="Trebuchet MS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15B2CE2C-86C0-2DF2-4C75-3C68B13546A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8508" y="1586681"/>
            <a:ext cx="4394052" cy="33997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Imagen 5" descr="Logotipo&#10;&#10;Descripción generada automáticamente con confianza media">
            <a:extLst>
              <a:ext uri="{FF2B5EF4-FFF2-40B4-BE49-F238E27FC236}">
                <a16:creationId xmlns:a16="http://schemas.microsoft.com/office/drawing/2014/main" xmlns="" id="{261D2688-304B-B792-48A0-DDAB5E1910B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130" y="1983582"/>
            <a:ext cx="494801" cy="203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5217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14655</TotalTime>
  <Words>204</Words>
  <Application>Microsoft Office PowerPoint</Application>
  <PresentationFormat>Panorámica</PresentationFormat>
  <Paragraphs>29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Google Sans</vt:lpstr>
      <vt:lpstr>Trebuchet MS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Magdalena Mendez</dc:creator>
  <cp:lastModifiedBy>Usuario de Windows</cp:lastModifiedBy>
  <cp:revision>32</cp:revision>
  <cp:lastPrinted>2022-11-24T00:07:32Z</cp:lastPrinted>
  <dcterms:created xsi:type="dcterms:W3CDTF">2021-11-16T19:43:30Z</dcterms:created>
  <dcterms:modified xsi:type="dcterms:W3CDTF">2023-01-20T18:07:01Z</dcterms:modified>
</cp:coreProperties>
</file>