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967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5495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218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5063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797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6194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978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060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27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255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519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0DD7-E37B-48EF-A7CB-21FF0BB8BA1B}" type="datetimeFigureOut">
              <a:rPr lang="es-CR" smtClean="0"/>
              <a:t>18/2/2021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173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villanueva@castillo.c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D96214DB-780F-3845-A166-BFE21EC84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65514" y="-996043"/>
            <a:ext cx="15381514" cy="881743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CD0870ED-C3A5-8C40-A753-B3DBB2B65C69}"/>
              </a:ext>
            </a:extLst>
          </p:cNvPr>
          <p:cNvSpPr txBox="1"/>
          <p:nvPr/>
        </p:nvSpPr>
        <p:spPr>
          <a:xfrm>
            <a:off x="337930" y="397565"/>
            <a:ext cx="8806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>
                <a:solidFill>
                  <a:schemeClr val="bg1"/>
                </a:solidFill>
                <a:latin typeface="Lemon/Milk" panose="020B0603050302020204" pitchFamily="34" charset="0"/>
              </a:rPr>
              <a:t>El Castillo Country Club REQUIERE </a:t>
            </a:r>
            <a:r>
              <a:rPr lang="es-CR" sz="3200" dirty="0">
                <a:solidFill>
                  <a:schemeClr val="bg1"/>
                </a:solidFill>
                <a:latin typeface="Lemon/Milk" panose="020B0603050302020204" pitchFamily="34" charset="0"/>
              </a:rPr>
              <a:t>CONTRATAR: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68EC7DB6-FDCF-6146-8CF6-D9D0BE77ACD0}"/>
              </a:ext>
            </a:extLst>
          </p:cNvPr>
          <p:cNvSpPr txBox="1"/>
          <p:nvPr/>
        </p:nvSpPr>
        <p:spPr>
          <a:xfrm>
            <a:off x="7116418" y="2375948"/>
            <a:ext cx="4134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>
                <a:latin typeface="Gotham" pitchFamily="2" charset="0"/>
                <a:cs typeface="Gotham" pitchFamily="2" charset="0"/>
              </a:rPr>
              <a:t>Bolsa de Empleo</a:t>
            </a:r>
          </a:p>
          <a:p>
            <a:pPr algn="ctr"/>
            <a:r>
              <a:rPr lang="es-CR" b="1" dirty="0">
                <a:latin typeface="Gotham" pitchFamily="2" charset="0"/>
                <a:cs typeface="Gotham" pitchFamily="2" charset="0"/>
              </a:rPr>
              <a:t>Municipalidad San Rafael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2474F49-9953-0F4C-802C-83BABC099E99}"/>
              </a:ext>
            </a:extLst>
          </p:cNvPr>
          <p:cNvSpPr txBox="1"/>
          <p:nvPr/>
        </p:nvSpPr>
        <p:spPr>
          <a:xfrm>
            <a:off x="477076" y="1094222"/>
            <a:ext cx="6639342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Operario de Mantenimiento</a:t>
            </a:r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Requisitos:</a:t>
            </a:r>
          </a:p>
          <a:p>
            <a:pPr lvl="0"/>
            <a:r>
              <a:rPr lang="es-CR" sz="1600" dirty="0">
                <a:solidFill>
                  <a:schemeClr val="bg1"/>
                </a:solidFill>
              </a:rPr>
              <a:t>Primaria completa</a:t>
            </a:r>
          </a:p>
          <a:p>
            <a:pPr lvl="0"/>
            <a:r>
              <a:rPr lang="es-CR" sz="1600" dirty="0">
                <a:solidFill>
                  <a:schemeClr val="bg1"/>
                </a:solidFill>
              </a:rPr>
              <a:t>1 año de experiencia en funciones de limpieza y aseo</a:t>
            </a:r>
          </a:p>
          <a:p>
            <a:pPr lvl="0"/>
            <a:r>
              <a:rPr lang="es-CR" sz="1600" dirty="0">
                <a:solidFill>
                  <a:schemeClr val="bg1"/>
                </a:solidFill>
              </a:rPr>
              <a:t>Servicio al cliente</a:t>
            </a:r>
          </a:p>
          <a:p>
            <a:pPr lvl="0"/>
            <a:r>
              <a:rPr lang="es-CR" sz="1600" dirty="0">
                <a:solidFill>
                  <a:schemeClr val="bg1"/>
                </a:solidFill>
              </a:rPr>
              <a:t>Orden y </a:t>
            </a:r>
            <a:r>
              <a:rPr lang="es-CR" sz="1600" dirty="0" smtClean="0">
                <a:solidFill>
                  <a:schemeClr val="bg1"/>
                </a:solidFill>
              </a:rPr>
              <a:t>aseo</a:t>
            </a:r>
          </a:p>
          <a:p>
            <a:endParaRPr lang="es-CR" sz="700" b="1" dirty="0" smtClean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Funciones del puesto:</a:t>
            </a:r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Revisión y reparación de infraestructura según indicaciones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Reparar líneas de teléfono o tarjetas 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Mantenimiento en pintura general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Revisar y limpiar canoas 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Revisar y reportar anomalías en maquinaria pesada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Mantenimiento de estructuras metálicas y madera 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Construcción de obra civil menor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Inspección de ranchos y la correcta operación de los </a:t>
            </a:r>
            <a:r>
              <a:rPr lang="es-CR" sz="1200" dirty="0" smtClean="0">
                <a:solidFill>
                  <a:schemeClr val="bg1"/>
                </a:solidFill>
              </a:rPr>
              <a:t>sistemas</a:t>
            </a:r>
          </a:p>
          <a:p>
            <a:pPr lvl="0"/>
            <a:r>
              <a:rPr lang="es-CR" sz="1200" dirty="0" smtClean="0">
                <a:solidFill>
                  <a:schemeClr val="bg1"/>
                </a:solidFill>
              </a:rPr>
              <a:t>(</a:t>
            </a:r>
            <a:r>
              <a:rPr lang="es-CR" sz="1200" dirty="0">
                <a:solidFill>
                  <a:schemeClr val="bg1"/>
                </a:solidFill>
              </a:rPr>
              <a:t>fontanería, iluminación, etc</a:t>
            </a:r>
            <a:r>
              <a:rPr lang="es-CR" sz="1200" dirty="0" smtClean="0">
                <a:solidFill>
                  <a:schemeClr val="bg1"/>
                </a:solidFill>
              </a:rPr>
              <a:t>.) Limpieza </a:t>
            </a:r>
            <a:r>
              <a:rPr lang="es-CR" sz="1200" dirty="0">
                <a:solidFill>
                  <a:schemeClr val="bg1"/>
                </a:solidFill>
              </a:rPr>
              <a:t>de sistemas pluviales y aguas </a:t>
            </a:r>
            <a:endParaRPr lang="es-CR" sz="1200" dirty="0" smtClean="0">
              <a:solidFill>
                <a:schemeClr val="bg1"/>
              </a:solidFill>
            </a:endParaRPr>
          </a:p>
          <a:p>
            <a:pPr lvl="0"/>
            <a:r>
              <a:rPr lang="es-CR" sz="1200" dirty="0" smtClean="0">
                <a:solidFill>
                  <a:schemeClr val="bg1"/>
                </a:solidFill>
              </a:rPr>
              <a:t>residuales </a:t>
            </a:r>
            <a:r>
              <a:rPr lang="es-CR" sz="1200" dirty="0">
                <a:solidFill>
                  <a:schemeClr val="bg1"/>
                </a:solidFill>
              </a:rPr>
              <a:t>(tuberías, trampas, cajas de registro, tanques etc.)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Realizar trabajos en soldadura básica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Realizar trabajos en estructuras de madera</a:t>
            </a:r>
          </a:p>
          <a:p>
            <a:pPr lvl="0"/>
            <a:r>
              <a:rPr lang="es-CR" sz="1200" dirty="0">
                <a:solidFill>
                  <a:schemeClr val="bg1"/>
                </a:solidFill>
              </a:rPr>
              <a:t>Conocimiento básico de fontanería, obra civil y pintura </a:t>
            </a:r>
          </a:p>
          <a:p>
            <a:pPr lvl="0"/>
            <a:endParaRPr lang="es-CR" sz="12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2400" b="1" u="sng" dirty="0"/>
              <a:t>Enviar el CV a: </a:t>
            </a:r>
            <a:r>
              <a:rPr lang="es-CR" sz="2400" b="1" u="sng" dirty="0">
                <a:hlinkClick r:id="rId3"/>
              </a:rPr>
              <a:t>reclutamiento@castillo.cr</a:t>
            </a:r>
            <a:r>
              <a:rPr lang="es-CR" sz="2400" b="1" u="sng" dirty="0"/>
              <a:t> indicando en el asunto: </a:t>
            </a:r>
            <a:r>
              <a:rPr lang="es-CR" sz="2400" b="1" u="sng" dirty="0"/>
              <a:t>Operario de Mantenimiento</a:t>
            </a:r>
            <a:endParaRPr lang="es-CR" sz="2400" dirty="0"/>
          </a:p>
          <a:p>
            <a:endParaRPr lang="es-CR" sz="2400" b="1" dirty="0" smtClean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BE131C06-7DAD-9C4C-B929-378FE47D7D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8401" y="15987"/>
            <a:ext cx="2817942" cy="151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97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149</Words>
  <Application>Microsoft Office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</vt:lpstr>
      <vt:lpstr>Lemon/Milk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6</cp:revision>
  <dcterms:created xsi:type="dcterms:W3CDTF">2021-01-26T16:23:19Z</dcterms:created>
  <dcterms:modified xsi:type="dcterms:W3CDTF">2021-02-18T19:22:56Z</dcterms:modified>
</cp:coreProperties>
</file>