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-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1967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5495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2181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5063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4797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6194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978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060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27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255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9519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5173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hvillanueva@castillo.c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D96214DB-780F-3845-A166-BFE21EC84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65514" y="-996043"/>
            <a:ext cx="15381514" cy="881743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68EC7DB6-FDCF-6146-8CF6-D9D0BE77ACD0}"/>
              </a:ext>
            </a:extLst>
          </p:cNvPr>
          <p:cNvSpPr txBox="1"/>
          <p:nvPr/>
        </p:nvSpPr>
        <p:spPr>
          <a:xfrm>
            <a:off x="7116418" y="2375948"/>
            <a:ext cx="4134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>
                <a:latin typeface="Gotham" pitchFamily="2" charset="0"/>
                <a:cs typeface="Gotham" pitchFamily="2" charset="0"/>
              </a:rPr>
              <a:t>Bolsa de Empleo</a:t>
            </a:r>
          </a:p>
          <a:p>
            <a:pPr algn="ctr"/>
            <a:r>
              <a:rPr lang="es-CR" b="1" dirty="0">
                <a:latin typeface="Gotham" pitchFamily="2" charset="0"/>
                <a:cs typeface="Gotham" pitchFamily="2" charset="0"/>
              </a:rPr>
              <a:t>Municipalidad San Rafael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="" xmlns:a16="http://schemas.microsoft.com/office/drawing/2014/main" id="{BE131C06-7DAD-9C4C-B929-378FE47D7D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8401" y="15987"/>
            <a:ext cx="2817942" cy="151334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CD0870ED-C3A5-8C40-A753-B3DBB2B65C69}"/>
              </a:ext>
            </a:extLst>
          </p:cNvPr>
          <p:cNvSpPr txBox="1"/>
          <p:nvPr/>
        </p:nvSpPr>
        <p:spPr>
          <a:xfrm>
            <a:off x="237927" y="187882"/>
            <a:ext cx="8806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>
                <a:solidFill>
                  <a:schemeClr val="bg1"/>
                </a:solidFill>
                <a:latin typeface="Lemon/Milk" panose="020B0603050302020204" pitchFamily="34" charset="0"/>
              </a:rPr>
              <a:t>El Castillo Country Club REQUIERE </a:t>
            </a:r>
            <a:r>
              <a:rPr lang="es-CR" sz="3200" dirty="0">
                <a:solidFill>
                  <a:schemeClr val="bg1"/>
                </a:solidFill>
                <a:latin typeface="Lemon/Milk" panose="020B0603050302020204" pitchFamily="34" charset="0"/>
              </a:rPr>
              <a:t>CONTRATAR: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72474F49-9953-0F4C-802C-83BABC099E99}"/>
              </a:ext>
            </a:extLst>
          </p:cNvPr>
          <p:cNvSpPr txBox="1"/>
          <p:nvPr/>
        </p:nvSpPr>
        <p:spPr>
          <a:xfrm>
            <a:off x="477077" y="1094222"/>
            <a:ext cx="5923723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400" b="1" dirty="0" smtClean="0">
                <a:solidFill>
                  <a:schemeClr val="bg1"/>
                </a:solidFill>
                <a:latin typeface="Gotham" pitchFamily="2" charset="0"/>
                <a:cs typeface="Gotham" pitchFamily="2" charset="0"/>
              </a:rPr>
              <a:t>Misceláneo</a:t>
            </a:r>
            <a:endParaRPr lang="es-CR" sz="2400" b="1" dirty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  <a:p>
            <a:r>
              <a:rPr lang="es-CR" sz="2400" b="1" dirty="0" smtClean="0">
                <a:solidFill>
                  <a:schemeClr val="bg1"/>
                </a:solidFill>
                <a:latin typeface="Gotham" pitchFamily="2" charset="0"/>
                <a:cs typeface="Gotham" pitchFamily="2" charset="0"/>
              </a:rPr>
              <a:t>Requisitos: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Primaria completa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1 año de experiencia en funciones de limpieza y aseo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Servicio al </a:t>
            </a:r>
            <a:r>
              <a:rPr lang="es-CR" sz="1400" dirty="0" smtClean="0">
                <a:solidFill>
                  <a:schemeClr val="bg1"/>
                </a:solidFill>
              </a:rPr>
              <a:t>cliente</a:t>
            </a:r>
            <a:endParaRPr lang="es-CR" sz="2400" b="1" dirty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  <a:p>
            <a:r>
              <a:rPr lang="es-CR" sz="2400" b="1" dirty="0" smtClean="0">
                <a:solidFill>
                  <a:schemeClr val="bg1"/>
                </a:solidFill>
                <a:latin typeface="Gotham" pitchFamily="2" charset="0"/>
                <a:cs typeface="Gotham" pitchFamily="2" charset="0"/>
              </a:rPr>
              <a:t>Funciones del puesto:</a:t>
            </a:r>
            <a:endParaRPr lang="es-CR" sz="2400" b="1" dirty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Limpiar las diferentes áreas de las instalaciones del club.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Reciclar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Limpiar escritorios de oficinas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Limpiar baños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Recoger basura 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Limpiar gradas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Hacer montajes para eventos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Trasladar mesas y sillas a diferentes sitios 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Reportar al jefe inmediato instalaciones en mal estado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Cuidar el equipo de aseo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Lavar palo pisos y escurridores</a:t>
            </a:r>
          </a:p>
          <a:p>
            <a:pPr lvl="0"/>
            <a:r>
              <a:rPr lang="es-CR" sz="1400" dirty="0">
                <a:solidFill>
                  <a:schemeClr val="bg1"/>
                </a:solidFill>
              </a:rPr>
              <a:t>Entre otras funciones de limpieza y aseo</a:t>
            </a:r>
            <a:r>
              <a:rPr lang="es-CR" sz="1400" dirty="0" smtClean="0">
                <a:solidFill>
                  <a:schemeClr val="bg1"/>
                </a:solidFill>
              </a:rPr>
              <a:t>.</a:t>
            </a:r>
          </a:p>
          <a:p>
            <a:pPr lvl="0"/>
            <a:endParaRPr lang="es-CR" sz="1200" b="1" dirty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  <a:p>
            <a:r>
              <a:rPr lang="es-CR" sz="2400" b="1" u="sng" dirty="0"/>
              <a:t>Enviar el CV a: </a:t>
            </a:r>
            <a:r>
              <a:rPr lang="es-CR" sz="2400" b="1" u="sng" dirty="0">
                <a:hlinkClick r:id="rId4"/>
              </a:rPr>
              <a:t>reclutamiento@castillo.cr</a:t>
            </a:r>
            <a:r>
              <a:rPr lang="es-CR" sz="2400" b="1" u="sng" dirty="0"/>
              <a:t> indicando en el asunto: Misceláneo (a)/Aseo</a:t>
            </a:r>
            <a:endParaRPr lang="es-CR" sz="2400" dirty="0"/>
          </a:p>
          <a:p>
            <a:endParaRPr lang="es-CR" sz="2400" b="1" dirty="0" smtClean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497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109</Words>
  <Application>Microsoft Office PowerPoint</Application>
  <PresentationFormat>Panorámica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</vt:lpstr>
      <vt:lpstr>Lemon/Milk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4</cp:revision>
  <dcterms:created xsi:type="dcterms:W3CDTF">2021-01-26T16:23:19Z</dcterms:created>
  <dcterms:modified xsi:type="dcterms:W3CDTF">2021-02-18T18:00:55Z</dcterms:modified>
</cp:coreProperties>
</file>