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6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495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1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063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797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194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978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60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27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255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51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0DD7-E37B-48EF-A7CB-21FF0BB8BA1B}" type="datetimeFigureOut">
              <a:rPr lang="es-CR" smtClean="0"/>
              <a:t>18/2/2021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17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villanueva@castillo.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96214DB-780F-3845-A166-BFE21EC84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5514" y="-996043"/>
            <a:ext cx="15381514" cy="881743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68EC7DB6-FDCF-6146-8CF6-D9D0BE77ACD0}"/>
              </a:ext>
            </a:extLst>
          </p:cNvPr>
          <p:cNvSpPr txBox="1"/>
          <p:nvPr/>
        </p:nvSpPr>
        <p:spPr>
          <a:xfrm>
            <a:off x="7116418" y="2375948"/>
            <a:ext cx="4134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Bolsa de Empleo</a:t>
            </a:r>
          </a:p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Municipalidad San Rafael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BE131C06-7DAD-9C4C-B929-378FE47D7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8401" y="15987"/>
            <a:ext cx="2817942" cy="151334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CD0870ED-C3A5-8C40-A753-B3DBB2B65C69}"/>
              </a:ext>
            </a:extLst>
          </p:cNvPr>
          <p:cNvSpPr txBox="1"/>
          <p:nvPr/>
        </p:nvSpPr>
        <p:spPr>
          <a:xfrm>
            <a:off x="237927" y="187882"/>
            <a:ext cx="8806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>
                <a:solidFill>
                  <a:schemeClr val="bg1"/>
                </a:solidFill>
                <a:latin typeface="Lemon/Milk" panose="020B0603050302020204" pitchFamily="34" charset="0"/>
              </a:rPr>
              <a:t>El Castillo Country Club REQUIERE </a:t>
            </a:r>
            <a:r>
              <a:rPr lang="es-CR" sz="3200" dirty="0">
                <a:solidFill>
                  <a:schemeClr val="bg1"/>
                </a:solidFill>
                <a:latin typeface="Lemon/Milk" panose="020B0603050302020204" pitchFamily="34" charset="0"/>
              </a:rPr>
              <a:t>CONTRATAR: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72474F49-9953-0F4C-802C-83BABC099E99}"/>
              </a:ext>
            </a:extLst>
          </p:cNvPr>
          <p:cNvSpPr txBox="1"/>
          <p:nvPr/>
        </p:nvSpPr>
        <p:spPr>
          <a:xfrm>
            <a:off x="477077" y="1094222"/>
            <a:ext cx="592372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Misceláneo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Requisitos: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Primaria completa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1 año de experiencia en funciones de limpieza y aseo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Servicio al </a:t>
            </a:r>
            <a:r>
              <a:rPr lang="es-CR" sz="1400" dirty="0" smtClean="0">
                <a:solidFill>
                  <a:schemeClr val="bg1"/>
                </a:solidFill>
              </a:rPr>
              <a:t>cliente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Funciones del puesto: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Limpiar las diferentes áreas de las instalaciones del club.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Reciclar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Limpiar escritorios de oficinas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Limpiar baños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Recoger basura 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Limpiar gradas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Hacer montajes para eventos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Trasladar mesas y sillas a diferentes sitios 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Reportar al jefe inmediato instalaciones en mal estado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Cuidar el equipo de aseo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Lavar palo pisos y escurridores</a:t>
            </a:r>
          </a:p>
          <a:p>
            <a:pPr lvl="0"/>
            <a:r>
              <a:rPr lang="es-CR" sz="1400" dirty="0">
                <a:solidFill>
                  <a:schemeClr val="bg1"/>
                </a:solidFill>
              </a:rPr>
              <a:t>Entre otras funciones de limpieza y aseo</a:t>
            </a:r>
            <a:r>
              <a:rPr lang="es-CR" sz="14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s-CR" sz="12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u="sng" dirty="0"/>
              <a:t>Enviar el CV a: </a:t>
            </a:r>
            <a:r>
              <a:rPr lang="es-CR" sz="2400" b="1" u="sng" dirty="0">
                <a:hlinkClick r:id="rId4"/>
              </a:rPr>
              <a:t>reclutamiento@castillo.cr</a:t>
            </a:r>
            <a:r>
              <a:rPr lang="es-CR" sz="2400" b="1" u="sng" dirty="0"/>
              <a:t> indicando en el asunto: Misceláneo (a)/Aseo</a:t>
            </a:r>
            <a:endParaRPr lang="es-CR" sz="2400" dirty="0"/>
          </a:p>
          <a:p>
            <a:endParaRPr lang="es-CR" sz="2400" b="1" dirty="0" smtClean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97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109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Lemon/Milk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2021-01-26T16:23:19Z</dcterms:created>
  <dcterms:modified xsi:type="dcterms:W3CDTF">2021-02-18T18:00:55Z</dcterms:modified>
</cp:coreProperties>
</file>