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-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24/2/2021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1967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24/2/2021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5495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24/2/2021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2181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24/2/2021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5063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24/2/2021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47979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24/2/2021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6194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24/2/2021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9780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24/2/2021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0608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24/2/2021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7027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24/2/2021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3255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0DD7-E37B-48EF-A7CB-21FF0BB8BA1B}" type="datetimeFigureOut">
              <a:rPr lang="es-CR" smtClean="0"/>
              <a:t>24/2/2021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9519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D0DD7-E37B-48EF-A7CB-21FF0BB8BA1B}" type="datetimeFigureOut">
              <a:rPr lang="es-CR" smtClean="0"/>
              <a:t>24/2/2021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DFA5B-B11A-4FD1-AA0F-C61E2DC9D37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5173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rancine.sanchez@infotrec.co.c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D96214DB-780F-3845-A166-BFE21EC84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65514" y="-996043"/>
            <a:ext cx="15381514" cy="881743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CD0870ED-C3A5-8C40-A753-B3DBB2B65C69}"/>
              </a:ext>
            </a:extLst>
          </p:cNvPr>
          <p:cNvSpPr txBox="1"/>
          <p:nvPr/>
        </p:nvSpPr>
        <p:spPr>
          <a:xfrm>
            <a:off x="337930" y="397565"/>
            <a:ext cx="701702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3200" dirty="0" smtClean="0">
                <a:solidFill>
                  <a:schemeClr val="bg1"/>
                </a:solidFill>
                <a:latin typeface="Lemon/Milk" panose="020B0603050302020204" pitchFamily="34" charset="0"/>
              </a:rPr>
              <a:t>INFOTREC REQUIERE CONTRATAR </a:t>
            </a:r>
            <a:r>
              <a:rPr lang="es-CR" sz="2000" dirty="0" smtClean="0">
                <a:solidFill>
                  <a:schemeClr val="bg1"/>
                </a:solidFill>
                <a:latin typeface="Lemon/Milk" panose="020B0603050302020204" pitchFamily="34" charset="0"/>
              </a:rPr>
              <a:t>ASESOR COMERCIAL (EJECUTIVO DE VENTAS)</a:t>
            </a:r>
            <a:endParaRPr lang="es-CR" sz="2000" dirty="0">
              <a:solidFill>
                <a:schemeClr val="bg1"/>
              </a:solidFill>
              <a:latin typeface="Lemon/Milk" panose="020B06030503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68EC7DB6-FDCF-6146-8CF6-D9D0BE77ACD0}"/>
              </a:ext>
            </a:extLst>
          </p:cNvPr>
          <p:cNvSpPr txBox="1"/>
          <p:nvPr/>
        </p:nvSpPr>
        <p:spPr>
          <a:xfrm>
            <a:off x="7116418" y="2375948"/>
            <a:ext cx="4134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b="1" dirty="0">
                <a:latin typeface="Gotham" pitchFamily="2" charset="0"/>
                <a:cs typeface="Gotham" pitchFamily="2" charset="0"/>
              </a:rPr>
              <a:t>Bolsa de Empleo</a:t>
            </a:r>
          </a:p>
          <a:p>
            <a:pPr algn="ctr"/>
            <a:r>
              <a:rPr lang="es-CR" b="1" dirty="0">
                <a:latin typeface="Gotham" pitchFamily="2" charset="0"/>
                <a:cs typeface="Gotham" pitchFamily="2" charset="0"/>
              </a:rPr>
              <a:t>Municipalidad San Rafael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72474F49-9953-0F4C-802C-83BABC099E99}"/>
              </a:ext>
            </a:extLst>
          </p:cNvPr>
          <p:cNvSpPr txBox="1"/>
          <p:nvPr/>
        </p:nvSpPr>
        <p:spPr>
          <a:xfrm>
            <a:off x="279507" y="1290117"/>
            <a:ext cx="5712707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b="1" dirty="0" smtClean="0">
                <a:solidFill>
                  <a:schemeClr val="bg1"/>
                </a:solidFill>
                <a:latin typeface="Gotham" pitchFamily="2" charset="0"/>
                <a:cs typeface="Gotham" pitchFamily="2" charset="0"/>
              </a:rPr>
              <a:t>Requisitos:</a:t>
            </a:r>
          </a:p>
          <a:p>
            <a:pPr lvl="0"/>
            <a:r>
              <a:rPr lang="es-ES" sz="1600" dirty="0" smtClean="0">
                <a:solidFill>
                  <a:schemeClr val="bg1"/>
                </a:solidFill>
              </a:rPr>
              <a:t>* Bachiller </a:t>
            </a:r>
            <a:r>
              <a:rPr lang="es-ES" sz="1600" dirty="0">
                <a:solidFill>
                  <a:schemeClr val="bg1"/>
                </a:solidFill>
              </a:rPr>
              <a:t>Universitario en Administración de Empresas con énfasis en Mercadeo y Ventas y/o Finanzas. </a:t>
            </a:r>
            <a:endParaRPr lang="es-CR" sz="1600" dirty="0">
              <a:solidFill>
                <a:schemeClr val="bg1"/>
              </a:solidFill>
            </a:endParaRPr>
          </a:p>
          <a:p>
            <a:pPr lvl="0"/>
            <a:r>
              <a:rPr lang="es-ES" sz="1600" dirty="0" smtClean="0">
                <a:solidFill>
                  <a:schemeClr val="bg1"/>
                </a:solidFill>
              </a:rPr>
              <a:t>* Capacitación </a:t>
            </a:r>
            <a:r>
              <a:rPr lang="es-ES" sz="1600" dirty="0">
                <a:solidFill>
                  <a:schemeClr val="bg1"/>
                </a:solidFill>
              </a:rPr>
              <a:t>en </a:t>
            </a:r>
            <a:r>
              <a:rPr lang="es-ES" sz="1600" dirty="0" err="1">
                <a:solidFill>
                  <a:schemeClr val="bg1"/>
                </a:solidFill>
              </a:rPr>
              <a:t>Ciberseguridad</a:t>
            </a:r>
            <a:r>
              <a:rPr lang="es-ES" sz="1600" dirty="0">
                <a:solidFill>
                  <a:schemeClr val="bg1"/>
                </a:solidFill>
              </a:rPr>
              <a:t> y Tecnologías de la Información.</a:t>
            </a:r>
            <a:endParaRPr lang="es-CR" sz="1600" dirty="0">
              <a:solidFill>
                <a:schemeClr val="bg1"/>
              </a:solidFill>
            </a:endParaRPr>
          </a:p>
          <a:p>
            <a:pPr lvl="0"/>
            <a:r>
              <a:rPr lang="es-ES" sz="1600" dirty="0" smtClean="0">
                <a:solidFill>
                  <a:schemeClr val="bg1"/>
                </a:solidFill>
              </a:rPr>
              <a:t>* Nivel </a:t>
            </a:r>
            <a:r>
              <a:rPr lang="es-ES" sz="1600" dirty="0">
                <a:solidFill>
                  <a:schemeClr val="bg1"/>
                </a:solidFill>
              </a:rPr>
              <a:t>avanzado de Cómputo Office </a:t>
            </a:r>
            <a:r>
              <a:rPr lang="es-ES" sz="1600" dirty="0" smtClean="0">
                <a:solidFill>
                  <a:schemeClr val="bg1"/>
                </a:solidFill>
              </a:rPr>
              <a:t>Básico. </a:t>
            </a:r>
            <a:endParaRPr lang="es-CR" sz="1600" dirty="0">
              <a:solidFill>
                <a:schemeClr val="bg1"/>
              </a:solidFill>
            </a:endParaRPr>
          </a:p>
          <a:p>
            <a:pPr lvl="0"/>
            <a:r>
              <a:rPr lang="es-ES" sz="1600" dirty="0" smtClean="0">
                <a:solidFill>
                  <a:schemeClr val="bg1"/>
                </a:solidFill>
              </a:rPr>
              <a:t>* Dominio </a:t>
            </a:r>
            <a:r>
              <a:rPr lang="es-ES" sz="1600" dirty="0">
                <a:solidFill>
                  <a:schemeClr val="bg1"/>
                </a:solidFill>
              </a:rPr>
              <a:t>avanzado del idioma inglés oral y escrito.</a:t>
            </a:r>
            <a:endParaRPr lang="es-CR" sz="1600" dirty="0">
              <a:solidFill>
                <a:schemeClr val="bg1"/>
              </a:solidFill>
            </a:endParaRPr>
          </a:p>
          <a:p>
            <a:pPr lvl="0"/>
            <a:r>
              <a:rPr lang="es-ES" sz="1600" dirty="0" smtClean="0">
                <a:solidFill>
                  <a:schemeClr val="bg1"/>
                </a:solidFill>
              </a:rPr>
              <a:t>* Capacitación </a:t>
            </a:r>
            <a:r>
              <a:rPr lang="es-ES" sz="1600" dirty="0">
                <a:solidFill>
                  <a:schemeClr val="bg1"/>
                </a:solidFill>
              </a:rPr>
              <a:t>en estrategias de ventas, y servicio al cliente. </a:t>
            </a:r>
            <a:endParaRPr lang="es-CR" sz="1600" dirty="0">
              <a:solidFill>
                <a:schemeClr val="bg1"/>
              </a:solidFill>
            </a:endParaRPr>
          </a:p>
          <a:p>
            <a:r>
              <a:rPr lang="es-ES" sz="1600" dirty="0" smtClean="0">
                <a:solidFill>
                  <a:schemeClr val="bg1"/>
                </a:solidFill>
              </a:rPr>
              <a:t>* Experiencia </a:t>
            </a:r>
            <a:r>
              <a:rPr lang="es-ES" sz="1600" dirty="0">
                <a:solidFill>
                  <a:schemeClr val="bg1"/>
                </a:solidFill>
              </a:rPr>
              <a:t>mínima de dos años en ventas y servicio al cliente. </a:t>
            </a:r>
            <a:endParaRPr lang="es-CR" sz="1600" dirty="0">
              <a:solidFill>
                <a:schemeClr val="bg1"/>
              </a:solidFill>
            </a:endParaRPr>
          </a:p>
          <a:p>
            <a:endParaRPr lang="es-CR" sz="2400" b="1" dirty="0" smtClean="0">
              <a:solidFill>
                <a:schemeClr val="bg1"/>
              </a:solidFill>
              <a:latin typeface="Gotham" pitchFamily="2" charset="0"/>
              <a:cs typeface="Gotham" pitchFamily="2" charset="0"/>
            </a:endParaRPr>
          </a:p>
          <a:p>
            <a:r>
              <a:rPr lang="es-CR" sz="2400" b="1" dirty="0" smtClean="0">
                <a:solidFill>
                  <a:schemeClr val="bg1"/>
                </a:solidFill>
                <a:latin typeface="Gotham" pitchFamily="2" charset="0"/>
                <a:cs typeface="Gotham" pitchFamily="2" charset="0"/>
              </a:rPr>
              <a:t>Habilidades:</a:t>
            </a:r>
            <a:endParaRPr lang="es-CR" sz="2400" b="1" dirty="0">
              <a:solidFill>
                <a:schemeClr val="bg1"/>
              </a:solidFill>
              <a:latin typeface="Gotham" pitchFamily="2" charset="0"/>
              <a:cs typeface="Gotham" pitchFamily="2" charset="0"/>
            </a:endParaRPr>
          </a:p>
          <a:p>
            <a:r>
              <a:rPr lang="es-CR" sz="1600" dirty="0" smtClean="0">
                <a:solidFill>
                  <a:schemeClr val="bg1"/>
                </a:solidFill>
              </a:rPr>
              <a:t>*Liderazgo </a:t>
            </a:r>
            <a:r>
              <a:rPr lang="es-CR" sz="1600" dirty="0">
                <a:solidFill>
                  <a:schemeClr val="bg1"/>
                </a:solidFill>
              </a:rPr>
              <a:t>y trabajo en equipo</a:t>
            </a:r>
          </a:p>
          <a:p>
            <a:r>
              <a:rPr lang="es-CR" sz="1600" dirty="0" smtClean="0">
                <a:solidFill>
                  <a:schemeClr val="bg1"/>
                </a:solidFill>
              </a:rPr>
              <a:t>*Poseer </a:t>
            </a:r>
            <a:r>
              <a:rPr lang="es-CR" sz="1600" dirty="0">
                <a:solidFill>
                  <a:schemeClr val="bg1"/>
                </a:solidFill>
              </a:rPr>
              <a:t>sentido de urgencia</a:t>
            </a:r>
          </a:p>
          <a:p>
            <a:r>
              <a:rPr lang="es-CR" sz="1600" dirty="0" smtClean="0">
                <a:solidFill>
                  <a:schemeClr val="bg1"/>
                </a:solidFill>
              </a:rPr>
              <a:t>*Estar </a:t>
            </a:r>
            <a:r>
              <a:rPr lang="es-CR" sz="1600" dirty="0">
                <a:solidFill>
                  <a:schemeClr val="bg1"/>
                </a:solidFill>
              </a:rPr>
              <a:t>orientado al cumplimiento de objetivos</a:t>
            </a:r>
          </a:p>
          <a:p>
            <a:r>
              <a:rPr lang="es-CR" sz="1600" dirty="0" smtClean="0">
                <a:solidFill>
                  <a:schemeClr val="bg1"/>
                </a:solidFill>
              </a:rPr>
              <a:t>*Seguimiento </a:t>
            </a:r>
            <a:r>
              <a:rPr lang="es-CR" sz="1600" dirty="0">
                <a:solidFill>
                  <a:schemeClr val="bg1"/>
                </a:solidFill>
              </a:rPr>
              <a:t>y negociación con los clientes.</a:t>
            </a:r>
            <a:endParaRPr lang="es-CR" sz="1600" dirty="0">
              <a:solidFill>
                <a:schemeClr val="bg1"/>
              </a:solidFill>
            </a:endParaRPr>
          </a:p>
          <a:p>
            <a:r>
              <a:rPr lang="es-CR" sz="1600" dirty="0">
                <a:solidFill>
                  <a:schemeClr val="bg1"/>
                </a:solidFill>
              </a:rPr>
              <a:t>*</a:t>
            </a:r>
            <a:r>
              <a:rPr lang="es-CR" sz="1600" dirty="0">
                <a:solidFill>
                  <a:schemeClr val="bg1"/>
                </a:solidFill>
              </a:rPr>
              <a:t>Crear fidelización con los </a:t>
            </a:r>
            <a:r>
              <a:rPr lang="es-CR" sz="1600" dirty="0" smtClean="0">
                <a:solidFill>
                  <a:schemeClr val="bg1"/>
                </a:solidFill>
              </a:rPr>
              <a:t>clientes. </a:t>
            </a:r>
          </a:p>
          <a:p>
            <a:r>
              <a:rPr lang="es-CR" sz="1600" dirty="0" smtClean="0">
                <a:solidFill>
                  <a:schemeClr val="bg1"/>
                </a:solidFill>
              </a:rPr>
              <a:t>*Capacidad de planificación y organización  </a:t>
            </a:r>
            <a:endParaRPr lang="es-CR" sz="1600" dirty="0">
              <a:solidFill>
                <a:schemeClr val="bg1"/>
              </a:solidFill>
            </a:endParaRPr>
          </a:p>
          <a:p>
            <a:endParaRPr lang="es-CR" sz="1600" dirty="0">
              <a:solidFill>
                <a:schemeClr val="bg1"/>
              </a:solidFill>
            </a:endParaRPr>
          </a:p>
          <a:p>
            <a:pPr lvl="0"/>
            <a:r>
              <a:rPr lang="es-ES" sz="2000" u="sng" dirty="0" smtClean="0">
                <a:solidFill>
                  <a:schemeClr val="bg1"/>
                </a:solidFill>
                <a:hlinkClick r:id="rId3"/>
              </a:rPr>
              <a:t>Correo electrónico: francine.sanchez@infotrec.co.cr</a:t>
            </a:r>
            <a:endParaRPr lang="es-CR" sz="2000" dirty="0">
              <a:solidFill>
                <a:schemeClr val="bg1"/>
              </a:solidFill>
            </a:endParaRPr>
          </a:p>
          <a:p>
            <a:pPr lvl="0"/>
            <a:r>
              <a:rPr lang="es-ES" sz="1400" dirty="0">
                <a:solidFill>
                  <a:schemeClr val="bg1"/>
                </a:solidFill>
              </a:rPr>
              <a:t>Horario de atención: lunes a viernes de 8:00am a 5:00pm.</a:t>
            </a:r>
            <a:endParaRPr lang="es-CR" sz="1400" dirty="0">
              <a:solidFill>
                <a:schemeClr val="bg1"/>
              </a:solidFill>
            </a:endParaRPr>
          </a:p>
          <a:p>
            <a:endParaRPr lang="es-CR" sz="2400" b="1" dirty="0">
              <a:solidFill>
                <a:schemeClr val="bg1"/>
              </a:solidFill>
              <a:latin typeface="Gotham" pitchFamily="2" charset="0"/>
              <a:cs typeface="Gotham" pitchFamily="2" charset="0"/>
            </a:endParaRPr>
          </a:p>
          <a:p>
            <a:endParaRPr lang="es-CR" sz="2400" b="1" dirty="0">
              <a:solidFill>
                <a:schemeClr val="bg1"/>
              </a:solidFill>
              <a:latin typeface="Gotham" pitchFamily="2" charset="0"/>
              <a:cs typeface="Gotham" pitchFamily="2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="" xmlns:a16="http://schemas.microsoft.com/office/drawing/2014/main" id="{BE131C06-7DAD-9C4C-B929-378FE47D7D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58401" y="15987"/>
            <a:ext cx="2817942" cy="151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497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144</Words>
  <Application>Microsoft Office PowerPoint</Application>
  <PresentationFormat>Panorámica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</vt:lpstr>
      <vt:lpstr>Lemon/Milk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6</cp:revision>
  <dcterms:created xsi:type="dcterms:W3CDTF">2021-01-26T16:23:19Z</dcterms:created>
  <dcterms:modified xsi:type="dcterms:W3CDTF">2021-02-24T16:33:54Z</dcterms:modified>
</cp:coreProperties>
</file>